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2" r:id="rId5"/>
    <p:sldId id="267" r:id="rId6"/>
    <p:sldId id="275" r:id="rId7"/>
    <p:sldId id="276" r:id="rId8"/>
    <p:sldId id="272" r:id="rId9"/>
    <p:sldId id="270" r:id="rId10"/>
    <p:sldId id="273" r:id="rId11"/>
    <p:sldId id="271" r:id="rId12"/>
    <p:sldId id="26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72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develop-app.com/ko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4522493" y="793373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50000"/>
                  </a:schemeClr>
                </a:solidFill>
              </a:rPr>
              <a:t>Changlo.</a:t>
            </a:r>
            <a:endParaRPr lang="ko-KR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926454" y="3492495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빈페이지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0165F-A5FB-4D51-A967-8F18960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24061"/>
              </p:ext>
            </p:extLst>
          </p:nvPr>
        </p:nvGraphicFramePr>
        <p:xfrm>
          <a:off x="1732670" y="1461346"/>
          <a:ext cx="9880209" cy="48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340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3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4180584" cy="523220"/>
            <a:chOff x="1493520" y="2052320"/>
            <a:chExt cx="41805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조건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4180584" cy="523220"/>
            <a:chOff x="1493520" y="2052320"/>
            <a:chExt cx="4180584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소개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2696203" cy="523220"/>
            <a:chOff x="1493520" y="2052320"/>
            <a:chExt cx="2696203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빈페이지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조건</a:t>
            </a: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678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누구나 할 수 있어요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FC75AC-D458-4D93-8BB3-9A1F6C45A89F}"/>
              </a:ext>
            </a:extLst>
          </p:cNvPr>
          <p:cNvGrpSpPr/>
          <p:nvPr/>
        </p:nvGrpSpPr>
        <p:grpSpPr>
          <a:xfrm>
            <a:off x="523240" y="2047240"/>
            <a:ext cx="11145520" cy="3469953"/>
            <a:chOff x="497840" y="1920240"/>
            <a:chExt cx="1194404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3CB938-726E-4B24-AD7A-C2B4DDA8CBA0}"/>
                </a:ext>
              </a:extLst>
            </p:cNvPr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9C261C-9FB2-4166-B9C8-F8E1AFF5D1D5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207EE4-B06A-46C4-93B4-6E4685BA138B}"/>
                </a:ext>
              </a:extLst>
            </p:cNvPr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7D15D1-0D27-486D-8930-BBCA221C15E1}"/>
              </a:ext>
            </a:extLst>
          </p:cNvPr>
          <p:cNvSpPr txBox="1"/>
          <p:nvPr/>
        </p:nvSpPr>
        <p:spPr>
          <a:xfrm>
            <a:off x="9536954" y="57519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열정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1630623" y="580887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검색능력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F8CAE-15E6-4AF5-9288-D552BD1B2B96}"/>
              </a:ext>
            </a:extLst>
          </p:cNvPr>
          <p:cNvSpPr txBox="1"/>
          <p:nvPr/>
        </p:nvSpPr>
        <p:spPr>
          <a:xfrm>
            <a:off x="5594193" y="5808872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창의력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7A7D0-3F54-4B08-B10F-785D57D3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9" y="2949286"/>
            <a:ext cx="1665859" cy="1665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4E2D23-DD14-4E4E-AAF4-D827A5A8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00" y="2749065"/>
            <a:ext cx="1866080" cy="186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735F55-D88B-4092-A719-A472ECEA4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53" y="2749065"/>
            <a:ext cx="1946748" cy="19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게임을 플레이하는 대신에</a:t>
            </a:r>
            <a:endParaRPr lang="en-US" altLang="ko-KR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내가 직접 만들어본다면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47621E5-B406-4160-87F6-67A72B3D0F93}"/>
              </a:ext>
            </a:extLst>
          </p:cNvPr>
          <p:cNvSpPr/>
          <p:nvPr/>
        </p:nvSpPr>
        <p:spPr>
          <a:xfrm>
            <a:off x="2480468" y="2826410"/>
            <a:ext cx="2169318" cy="1205177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67250E-191D-49AB-A14C-385B15EB4684}"/>
              </a:ext>
            </a:extLst>
          </p:cNvPr>
          <p:cNvGrpSpPr/>
          <p:nvPr/>
        </p:nvGrpSpPr>
        <p:grpSpPr>
          <a:xfrm>
            <a:off x="645693" y="2326664"/>
            <a:ext cx="3669550" cy="3694353"/>
            <a:chOff x="1131097" y="1121487"/>
            <a:chExt cx="3669550" cy="3694353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465767-8587-42D0-A106-7686C5214139}"/>
                </a:ext>
              </a:extLst>
            </p:cNvPr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33F0F17A-7418-4071-9233-F0CAC18CE3D4}"/>
                </a:ext>
              </a:extLst>
            </p:cNvPr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724E969-E557-4E77-8674-BD7284EB86BF}"/>
                </a:ext>
              </a:extLst>
            </p:cNvPr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/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4283" y="3298137"/>
            <a:ext cx="7125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가입 조건은 간단해요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번부터 천천히 따라해보세요</a:t>
            </a:r>
            <a:r>
              <a:rPr lang="en-US" altLang="ko-KR" dirty="0"/>
              <a:t>^^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1. </a:t>
            </a:r>
            <a:r>
              <a:rPr lang="ko-KR" altLang="en-US" dirty="0"/>
              <a:t>위 사이트에 접속한다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2. </a:t>
            </a:r>
            <a:r>
              <a:rPr lang="ko-KR" altLang="en-US" dirty="0"/>
              <a:t>내 마음대로 게임을 제작한다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3. </a:t>
            </a:r>
            <a:r>
              <a:rPr lang="ko-KR" altLang="en-US" dirty="0"/>
              <a:t>다운로드하여 </a:t>
            </a:r>
            <a:r>
              <a:rPr lang="en-US" altLang="ko-KR" dirty="0"/>
              <a:t>ibbtechllc@gmail.com 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4. </a:t>
            </a:r>
            <a:r>
              <a:rPr lang="ko-KR" altLang="en-US" dirty="0"/>
              <a:t>합격 통보를 기다린다</a:t>
            </a:r>
            <a:endParaRPr lang="en-US" altLang="ko-KR" dirty="0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55FFFA6-0539-45CF-BBB3-A8A3BA89864F}"/>
              </a:ext>
            </a:extLst>
          </p:cNvPr>
          <p:cNvSpPr/>
          <p:nvPr/>
        </p:nvSpPr>
        <p:spPr>
          <a:xfrm>
            <a:off x="4947920" y="2092960"/>
            <a:ext cx="6978390" cy="99956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36C12-CF63-4A88-8E12-63923135BF0A}"/>
              </a:ext>
            </a:extLst>
          </p:cNvPr>
          <p:cNvSpPr txBox="1"/>
          <p:nvPr/>
        </p:nvSpPr>
        <p:spPr>
          <a:xfrm>
            <a:off x="5770115" y="2164196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linkClick r:id="rId2"/>
              </a:rPr>
              <a:t>https://gdevelop-app.com/ko/</a:t>
            </a:r>
            <a:endParaRPr lang="en-US" altLang="ko-KR" sz="2400" dirty="0"/>
          </a:p>
          <a:p>
            <a:pPr algn="ctr"/>
            <a:r>
              <a:rPr lang="ko-KR" altLang="en-US" sz="2400" dirty="0"/>
              <a:t>게임 제작 사이트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7FCC80-DA91-43AA-9428-26312E38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8" r="8901" b="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그림 6" descr="차기 Pusheen">
            <a:extLst>
              <a:ext uri="{FF2B5EF4-FFF2-40B4-BE49-F238E27FC236}">
                <a16:creationId xmlns:a16="http://schemas.microsoft.com/office/drawing/2014/main" id="{8098F7F9-F714-4B13-916F-852376A5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" r="2" b="5775"/>
          <a:stretch/>
        </p:blipFill>
        <p:spPr>
          <a:xfrm>
            <a:off x="5139611" y="1176922"/>
            <a:ext cx="3756739" cy="3319375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5E264E-798E-49CD-8744-8F5706178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354">
            <a:off x="1859049" y="3789856"/>
            <a:ext cx="3352822" cy="2072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92B831-E78C-4EFC-A2CA-DB7B7B8B3AE3}"/>
              </a:ext>
            </a:extLst>
          </p:cNvPr>
          <p:cNvSpPr txBox="1"/>
          <p:nvPr/>
        </p:nvSpPr>
        <p:spPr>
          <a:xfrm>
            <a:off x="2154777" y="4683739"/>
            <a:ext cx="418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사이트에 접속해서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게임을 만들어요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!!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06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D332A-ECC8-4A87-90FF-0311AFCDF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" r="1" b="13884"/>
          <a:stretch/>
        </p:blipFill>
        <p:spPr>
          <a:xfrm rot="430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EC24D-4B20-4192-8F2A-6F8BE9C7F483}"/>
              </a:ext>
            </a:extLst>
          </p:cNvPr>
          <p:cNvSpPr txBox="1"/>
          <p:nvPr/>
        </p:nvSpPr>
        <p:spPr>
          <a:xfrm>
            <a:off x="5586013" y="483982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완성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플레이 장면입니다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6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소개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EC5EA091-4984-4EDA-878A-ADA93E42337F}"/>
              </a:ext>
            </a:extLst>
          </p:cNvPr>
          <p:cNvSpPr/>
          <p:nvPr/>
        </p:nvSpPr>
        <p:spPr>
          <a:xfrm>
            <a:off x="739147" y="1889617"/>
            <a:ext cx="3301225" cy="33012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4445387" y="1889617"/>
            <a:ext cx="3301225" cy="3301225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E1B8741-A51F-44B4-B6A9-FD019A240DCE}"/>
              </a:ext>
            </a:extLst>
          </p:cNvPr>
          <p:cNvSpPr/>
          <p:nvPr/>
        </p:nvSpPr>
        <p:spPr>
          <a:xfrm>
            <a:off x="8100120" y="1889616"/>
            <a:ext cx="3301225" cy="3301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코딩청년단 소개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코딩청년단에 오면 </a:t>
            </a:r>
            <a:r>
              <a:rPr lang="ko-KR" altLang="en-US" sz="4000" b="1" spc="600" dirty="0" err="1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좋은점</a:t>
            </a:r>
            <a:endParaRPr lang="ko-KR" altLang="en-US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pic>
        <p:nvPicPr>
          <p:cNvPr id="7" name="그래픽 6" descr="차">
            <a:extLst>
              <a:ext uri="{FF2B5EF4-FFF2-40B4-BE49-F238E27FC236}">
                <a16:creationId xmlns:a16="http://schemas.microsoft.com/office/drawing/2014/main" id="{CDEB753B-6A84-43D0-89FC-81B799C4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258" y="2326664"/>
            <a:ext cx="2336423" cy="2336423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6E4C14D1-EE34-45E5-92C7-C9C9B397D366}"/>
              </a:ext>
            </a:extLst>
          </p:cNvPr>
          <p:cNvSpPr txBox="1"/>
          <p:nvPr/>
        </p:nvSpPr>
        <p:spPr>
          <a:xfrm>
            <a:off x="8645686" y="5751926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2">
                    <a:lumMod val="75000"/>
                  </a:schemeClr>
                </a:solidFill>
              </a:rPr>
              <a:t>친구같은</a:t>
            </a:r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 팀내 분위기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728BC7E-E4B6-4E02-A7A1-3C3C9620AD36}"/>
              </a:ext>
            </a:extLst>
          </p:cNvPr>
          <p:cNvSpPr txBox="1"/>
          <p:nvPr/>
        </p:nvSpPr>
        <p:spPr>
          <a:xfrm>
            <a:off x="1457499" y="5808872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각종 음료 제공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8F019F5-4EE7-4DE6-B970-E739FFBDE94E}"/>
              </a:ext>
            </a:extLst>
          </p:cNvPr>
          <p:cNvSpPr txBox="1"/>
          <p:nvPr/>
        </p:nvSpPr>
        <p:spPr>
          <a:xfrm>
            <a:off x="5453129" y="58088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탄력근무제</a:t>
            </a:r>
          </a:p>
        </p:txBody>
      </p:sp>
      <p:pic>
        <p:nvPicPr>
          <p:cNvPr id="9" name="그래픽 8" descr="자녀 윤곽선">
            <a:extLst>
              <a:ext uri="{FF2B5EF4-FFF2-40B4-BE49-F238E27FC236}">
                <a16:creationId xmlns:a16="http://schemas.microsoft.com/office/drawing/2014/main" id="{79CE338A-9475-41EF-AC3A-DA1EB08A9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0715" y="2326664"/>
            <a:ext cx="2439761" cy="2439761"/>
          </a:xfrm>
          <a:prstGeom prst="rect">
            <a:avLst/>
          </a:prstGeom>
        </p:spPr>
      </p:pic>
      <p:pic>
        <p:nvPicPr>
          <p:cNvPr id="14" name="그래픽 13" descr="체크리스트 윤곽선">
            <a:extLst>
              <a:ext uri="{FF2B5EF4-FFF2-40B4-BE49-F238E27FC236}">
                <a16:creationId xmlns:a16="http://schemas.microsoft.com/office/drawing/2014/main" id="{4C5C1390-E621-4D6C-AE31-DD2F539D5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3895" y="2434798"/>
            <a:ext cx="2120153" cy="21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179</Words>
  <Application>Microsoft Office PowerPoint</Application>
  <PresentationFormat>와이드스크린</PresentationFormat>
  <Paragraphs>70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HY그래픽M</vt:lpstr>
      <vt:lpstr>HY엽서M</vt:lpstr>
      <vt:lpstr>나눔스퀘어 Bold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cvr</cp:lastModifiedBy>
  <cp:revision>28</cp:revision>
  <dcterms:created xsi:type="dcterms:W3CDTF">2019-05-02T12:38:46Z</dcterms:created>
  <dcterms:modified xsi:type="dcterms:W3CDTF">2021-07-29T08:15:20Z</dcterms:modified>
</cp:coreProperties>
</file>